
<file path=[Content_Types].xml><?xml version="1.0" encoding="utf-8"?>
<Types xmlns="http://schemas.openxmlformats.org/package/2006/content-types">
  <Default Extension="fntdata" ContentType="application/x-fontdata"/>
  <Default Extension="gif" ContentType="image/gi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23"/>
  </p:notesMasterIdLst>
  <p:sldIdLst>
    <p:sldId id="283" r:id="rId3"/>
    <p:sldId id="286" r:id="rId4"/>
    <p:sldId id="258" r:id="rId5"/>
    <p:sldId id="321" r:id="rId6"/>
    <p:sldId id="257" r:id="rId7"/>
    <p:sldId id="292" r:id="rId8"/>
    <p:sldId id="289" r:id="rId9"/>
    <p:sldId id="291" r:id="rId10"/>
    <p:sldId id="285" r:id="rId11"/>
    <p:sldId id="298" r:id="rId12"/>
    <p:sldId id="299" r:id="rId13"/>
    <p:sldId id="300" r:id="rId14"/>
    <p:sldId id="304" r:id="rId15"/>
    <p:sldId id="305" r:id="rId16"/>
    <p:sldId id="308" r:id="rId17"/>
    <p:sldId id="315" r:id="rId18"/>
    <p:sldId id="316" r:id="rId19"/>
    <p:sldId id="272" r:id="rId20"/>
    <p:sldId id="323" r:id="rId21"/>
    <p:sldId id="322"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8"/>
            <p14:sldId id="299"/>
            <p14:sldId id="300"/>
            <p14:sldId id="304"/>
            <p14:sldId id="305"/>
            <p14:sldId id="308"/>
            <p14:sldId id="315"/>
            <p14:sldId id="316"/>
            <p14:sldId id="27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varScale="1">
        <p:scale>
          <a:sx n="88" d="100"/>
          <a:sy n="88" d="100"/>
        </p:scale>
        <p:origin x="660" y="44"/>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50"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1/22/2026</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1/22/2026</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14587"/>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82549" y="1100205"/>
            <a:ext cx="3425825" cy="2923877"/>
          </a:xfrm>
          <a:prstGeom prst="rect">
            <a:avLst/>
          </a:prstGeom>
          <a:noFill/>
        </p:spPr>
        <p:txBody>
          <a:bodyPr wrap="square">
            <a:spAutoFit/>
          </a:bodyPr>
          <a:lstStyle/>
          <a:p>
            <a:pPr marL="91440" marR="84455" algn="just"/>
            <a:r>
              <a:rPr lang="en-US" dirty="0"/>
              <a:t>When comparing the both plots, people are showing more interest on free apps like art &amp; design. And The number of free apps are more than 10000</a:t>
            </a:r>
          </a:p>
          <a:p>
            <a:pPr marL="91440" marR="84455" algn="just"/>
            <a:endParaRPr lang="en-US" dirty="0"/>
          </a:p>
          <a:p>
            <a:endParaRPr lang="en-US" dirty="0"/>
          </a:p>
          <a:p>
            <a:r>
              <a:rPr lang="en-US" dirty="0"/>
              <a:t> When it’s coming, commercial people   are preferring apps like Business, communication and Personalization and the number of paid apps are less than free apps. </a:t>
            </a:r>
          </a:p>
          <a:p>
            <a:pPr marL="91440" marR="84455" algn="just">
              <a:lnSpc>
                <a:spcPct val="100000"/>
              </a:lnSpc>
            </a:pP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82550" y="965200"/>
            <a:ext cx="3425825" cy="1522837"/>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8" name="object 7">
            <a:extLst>
              <a:ext uri="{FF2B5EF4-FFF2-40B4-BE49-F238E27FC236}">
                <a16:creationId xmlns:a16="http://schemas.microsoft.com/office/drawing/2014/main" id="{FD67CF62-CA48-A720-EE63-ECE3EC1AA72B}"/>
              </a:ext>
            </a:extLst>
          </p:cNvPr>
          <p:cNvSpPr/>
          <p:nvPr/>
        </p:nvSpPr>
        <p:spPr>
          <a:xfrm>
            <a:off x="82550" y="2623042"/>
            <a:ext cx="3511550" cy="140104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9" name="Picture 8" descr="C:\Users\Rock\AppData\Local\Microsoft\Windows\INetCache\Content.MSO\90AA7A90.tmp"/>
          <p:cNvPicPr/>
          <p:nvPr/>
        </p:nvPicPr>
        <p:blipFill>
          <a:blip r:embed="rId3">
            <a:extLst>
              <a:ext uri="{28A0092B-C50C-407E-A947-70E740481C1C}">
                <a14:useLocalDpi xmlns:a14="http://schemas.microsoft.com/office/drawing/2010/main" val="0"/>
              </a:ext>
            </a:extLst>
          </a:blip>
          <a:srcRect/>
          <a:stretch>
            <a:fillRect/>
          </a:stretch>
        </p:blipFill>
        <p:spPr bwMode="auto">
          <a:xfrm>
            <a:off x="3594100" y="1396682"/>
            <a:ext cx="5484813" cy="2800668"/>
          </a:xfrm>
          <a:prstGeom prst="rect">
            <a:avLst/>
          </a:prstGeom>
          <a:noFill/>
          <a:ln>
            <a:noFill/>
          </a:ln>
        </p:spPr>
      </p:pic>
    </p:spTree>
    <p:extLst>
      <p:ext uri="{BB962C8B-B14F-4D97-AF65-F5344CB8AC3E}">
        <p14:creationId xmlns:p14="http://schemas.microsoft.com/office/powerpoint/2010/main" val="307719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3155658" cy="1569660"/>
          </a:xfrm>
          <a:prstGeom prst="rect">
            <a:avLst/>
          </a:prstGeom>
          <a:noFill/>
        </p:spPr>
        <p:txBody>
          <a:bodyPr wrap="square">
            <a:spAutoFit/>
          </a:bodyPr>
          <a:lstStyle/>
          <a:p>
            <a:r>
              <a:rPr lang="en-US" sz="2400" b="1" dirty="0">
                <a:solidFill>
                  <a:schemeClr val="tx1"/>
                </a:solidFill>
              </a:rPr>
              <a:t>Top 10 Highest rating Apps in google play store in terms of categories</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32865" y="2616200"/>
            <a:ext cx="3200709" cy="1323439"/>
          </a:xfrm>
          <a:prstGeom prst="rect">
            <a:avLst/>
          </a:prstGeom>
          <a:noFill/>
        </p:spPr>
        <p:txBody>
          <a:bodyPr wrap="square">
            <a:spAutoFit/>
          </a:bodyPr>
          <a:lstStyle/>
          <a:p>
            <a:r>
              <a:rPr lang="en-US" sz="1600" dirty="0">
                <a:solidFill>
                  <a:schemeClr val="accent5">
                    <a:lumMod val="50000"/>
                  </a:schemeClr>
                </a:solidFill>
                <a:latin typeface="+mn-lt"/>
              </a:rPr>
              <a:t>Categories like Games, Business, and Family are having comparatively more amount of apps count. We can see the data for our reference.</a:t>
            </a:r>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32865" y="2165351"/>
            <a:ext cx="3254885" cy="227964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4152899" y="1059509"/>
            <a:ext cx="4499897" cy="3525190"/>
          </a:xfrm>
          <a:prstGeom prst="rect">
            <a:avLst/>
          </a:prstGeom>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1601977"/>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4431983"/>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After analyzing the dataset we have got answers to some of the serious &amp; interesting facts which any of the android users would love to know. </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a)	Top 10 Highest rating Apps in google play store in terms of categories</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b)	Number of Application in terms of Category</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c)	Top 10 apps which has more downloads</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d)	Which 10 apps from the 'FAMILY' category are having the lowest rating and highest rating.</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e)	Free and Paid Apps</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f)	Relation between app category and app price</a:t>
            </a:r>
          </a:p>
          <a:p>
            <a:pPr marL="36000" algn="just">
              <a:spcBef>
                <a:spcPts val="1200"/>
              </a:spcBef>
              <a:buClr>
                <a:srgbClr val="F5FCFF"/>
              </a:buClr>
              <a:buSzPct val="71428"/>
              <a:tabLst>
                <a:tab pos="354965" algn="l"/>
                <a:tab pos="355600" algn="l"/>
              </a:tabLst>
            </a:pPr>
            <a:endParaRPr lang="en-US" sz="1400" dirty="0">
              <a:solidFill>
                <a:schemeClr val="accent5">
                  <a:lumMod val="50000"/>
                </a:schemeClr>
              </a:solidFill>
              <a:latin typeface="Verdana" panose="020B0604030504040204" pitchFamily="34" charset="0"/>
              <a:ea typeface="Verdana" panose="020B0604030504040204" pitchFamily="34" charset="0"/>
            </a:endParaRP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723900" y="896802"/>
            <a:ext cx="7302500" cy="3827598"/>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r>
              <a:rPr lang="en-US" sz="1800" dirty="0">
                <a:solidFill>
                  <a:schemeClr val="bg2">
                    <a:lumMod val="10000"/>
                  </a:schemeClr>
                </a:solidFill>
              </a:rPr>
              <a:t>Play  store  is  an  Android  Market  serves  as  the  official  app  store  for  certified  devices  running  on  the Android  Operating  system.  Developed  and  Operated by  Google,   launched  on  6th  March,  2012. </a:t>
            </a:r>
          </a:p>
          <a:p>
            <a:r>
              <a:rPr lang="en-US" sz="1800" dirty="0">
                <a:solidFill>
                  <a:schemeClr val="bg2">
                    <a:lumMod val="10000"/>
                  </a:schemeClr>
                </a:solidFill>
              </a:rPr>
              <a:t> 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insights  to  understand  customer  demands  better  and  thus  help  developers  to  popularize the product. </a:t>
            </a: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id="{1D2F6D7D-1B9E-1F8E-DAD9-A3A0D5CD1B09}"/>
              </a:ext>
            </a:extLst>
          </p:cNvPr>
          <p:cNvSpPr/>
          <p:nvPr/>
        </p:nvSpPr>
        <p:spPr>
          <a:xfrm flipV="1">
            <a:off x="0" y="386874"/>
            <a:ext cx="8898467" cy="4623275"/>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pPr>
              <a:lnSpc>
                <a:spcPct val="150000"/>
              </a:lnSpc>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924664"/>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a:t>
            </a:r>
            <a:r>
              <a:rPr lang="en-US" sz="1800" b="1" spc="-65" dirty="0">
                <a:solidFill>
                  <a:srgbClr val="124F5B"/>
                </a:solidFill>
                <a:latin typeface="Verdana"/>
                <a:cs typeface="Verdana"/>
              </a:rPr>
              <a:t> (play store Data.csv</a:t>
            </a:r>
            <a:r>
              <a:rPr sz="1800" b="1" spc="-65" dirty="0">
                <a:solidFill>
                  <a:srgbClr val="124F5B"/>
                </a:solidFill>
                <a:latin typeface="Verdana"/>
                <a:cs typeface="Verdana"/>
              </a:rPr>
              <a:t>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lang="en-US" sz="1800" b="1" spc="-100" dirty="0">
                <a:solidFill>
                  <a:srgbClr val="124F5B"/>
                </a:solidFill>
                <a:latin typeface="Verdana"/>
                <a:cs typeface="Verdana"/>
              </a:rPr>
              <a:t> (User Reviews.csv)</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4445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Exploring the database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Highest rating Apps in google play store in terms of categories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Number of Application in terms of Category</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apps which has maximum downloads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Which 10 apps from the 'FAMILY' category are </a:t>
            </a:r>
          </a:p>
          <a:p>
            <a:pPr>
              <a:lnSpc>
                <a:spcPct val="80000"/>
              </a:lnSpc>
              <a:buSzPts val="1400"/>
            </a:pPr>
            <a:r>
              <a:rPr lang="en-US" dirty="0">
                <a:solidFill>
                  <a:schemeClr val="accent5">
                    <a:lumMod val="50000"/>
                  </a:schemeClr>
                </a:solidFill>
              </a:rPr>
              <a:t>      having the lowest rating and highest rating.</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Free and Paid 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Relation between app category and app price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Filter out "junk" 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Sentiment analysis of user reviews</a:t>
            </a:r>
          </a:p>
          <a:p>
            <a:pPr>
              <a:lnSpc>
                <a:spcPct val="80000"/>
              </a:lnSpc>
              <a:buSzPts val="1400"/>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conclusion</a:t>
            </a:r>
            <a:br>
              <a:rPr lang="en-US" b="0" i="0" u="none" strike="noStrike" cap="none" dirty="0">
                <a:solidFill>
                  <a:schemeClr val="accent5">
                    <a:lumMod val="50000"/>
                  </a:schemeClr>
                </a:solidFill>
                <a:latin typeface="Arial"/>
                <a:ea typeface="Arial"/>
                <a:cs typeface="Arial"/>
                <a:sym typeface="Arial"/>
              </a:rPr>
            </a:br>
            <a:r>
              <a:rPr lang="en-US" b="0" i="0" u="none" strike="noStrike" cap="none" dirty="0">
                <a:solidFill>
                  <a:schemeClr val="accent5">
                    <a:lumMod val="50000"/>
                  </a:schemeClr>
                </a:solidFill>
                <a:latin typeface="Arial"/>
                <a:ea typeface="Arial"/>
                <a:cs typeface="Arial"/>
                <a:sym typeface="Arial"/>
              </a:rPr>
              <a:t> </a:t>
            </a: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6174</TotalTime>
  <Words>1354</Words>
  <Application>Microsoft Office PowerPoint</Application>
  <PresentationFormat>On-screen Show (16:9)</PresentationFormat>
  <Paragraphs>115</Paragraphs>
  <Slides>20</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Montserrat</vt:lpstr>
      <vt:lpstr>Verdana</vt:lpstr>
      <vt:lpstr>Roboto</vt:lpstr>
      <vt:lpstr>Times New Roman</vt:lpstr>
      <vt:lpstr>Arial</vt:lpstr>
      <vt:lpstr>AoyagiKouzanFontT</vt:lpstr>
      <vt:lpstr>Arial MT</vt:lpstr>
      <vt:lpstr>Old Standard TT</vt:lpstr>
      <vt:lpstr>Wingdings</vt:lpstr>
      <vt:lpstr>Calibri</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Rock</dc:creator>
  <cp:lastModifiedBy>HOME</cp:lastModifiedBy>
  <cp:revision>17</cp:revision>
  <dcterms:created xsi:type="dcterms:W3CDTF">2022-03-16T09:49:32Z</dcterms:created>
  <dcterms:modified xsi:type="dcterms:W3CDTF">2026-01-22T14:04:32Z</dcterms:modified>
</cp:coreProperties>
</file>